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9670E8-FECB-436C-8774-CAD9A02BE5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C5CF3B1-A10B-4305-8B5C-A1D4878A71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D598B6-9B93-411C-8944-203D285BC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BEE580-A825-46CC-8161-4ABE936AF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A89AA4-A5A1-44C2-A7D1-8003631D4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223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6DFD6A-C5EE-4AD8-BEFA-736D84F6C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9F774CF-7D41-45C2-8230-E75739F16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F3E606-6640-47AD-9CF3-D91841C42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D4294B-3EB5-4515-9E8F-3D1EBDA77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FEA767-6527-4496-9C5A-C8FA36815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585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FF0B79A-ADD5-4AB2-A31A-58C61399CE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B1282B-EADE-4C75-9666-BF4FEB379A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7A7F42-C208-4AF2-97DE-991EFAC9F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D5D5CF-DD57-43FB-A10A-BDB863F2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9DFA35-D275-4CB4-B90A-74B429312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628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A1E9F8-6AE0-4E87-977D-470E83DCA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B66D65-8765-4251-A6E6-446DDBEE0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9E3F1C-A873-4E0A-ADB5-F589447A2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92364B-5E01-4121-99E6-26125E6A2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68B47-304D-4FCA-9935-F2A174D88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831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07DAF7-97AE-43C6-A58A-432F87E2A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8EDD80-05FD-49C7-A1E4-E9D03ACE0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D1177C-6338-4BCF-82DE-A6F07BC14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EAF14A-AE79-446D-A85D-6EE7D03FE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A872A1-70EE-446F-8CDC-4572FE517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0527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8178BE-DB90-421C-80C6-28B0D8515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6228D3-C317-4E2E-8B27-0C1F6A8A77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B0E8B9-07F1-4648-AC44-13F24096E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C5D9D7-03C5-4963-AE66-45F658727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3CE56A-B3C6-4BCE-9015-1D1BD185F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8C92FA-6E4C-4541-9F5A-11C8DFD9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872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FA527-6265-4276-99B8-01E22981B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E5348F-D59E-41E7-90C1-5F033A9C5F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306E48-36E9-4F59-A478-B541D21468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F7AD990-4300-46FB-BD0E-9C3C5416A0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DC24CB-CDA3-405F-B8CA-14EE78DF26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D335B93-2990-46E4-AE47-D2EEDD814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0A27074-7010-42C2-A473-4C6A3B57D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6B1D153-47D9-4112-935C-0CDC4169F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833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EC9E9E-038F-45C8-8901-72FB6EC98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AC0006D-D706-43B0-B1DA-639AE309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FBC771-FE07-4D8D-BF9A-833532A45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1A6660-E29C-4051-9ED6-63B357DE8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939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8DEF05F-C956-438C-B8CD-69C2EBC3E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41678F-662D-4C8D-B006-76A52385A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AEBE89-7E98-4FF9-9965-D87ABEDD4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578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E00D70-2C36-4FD4-A909-A4ED42F69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C88AD1-7BD1-48FE-B555-B4C56EC6F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F92B66-5D06-4624-A036-23DC067364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66124E-4827-4991-9BF8-77CD7C1F8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83D93A-BEBF-4DE6-823E-A4E0465E5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87DCF6-22F8-4247-B4DF-C650C3ADF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433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46934-DAD8-4538-979D-ADBD4FC5D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BDA3ECE-DA44-4E9D-A516-EF9C677965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F580CA-706F-4EB9-ACAB-E83C5E4A7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B4D527-F192-4A7F-A505-577570DD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B9757F-C5BE-4DDF-9505-B34FE7D1C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955AD6-B7F4-44F0-B23F-A05F334D6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097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5C2CD0-ABFA-4A9F-9CFA-06A8ECC83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B41AA8-C650-46A2-ADA7-503D6307C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D392D8-4A1D-4469-BFCA-ADF834C0CE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8B8F8-CC30-49F4-8822-93853DA7BA89}" type="datetimeFigureOut">
              <a:rPr lang="ko-KR" altLang="en-US" smtClean="0"/>
              <a:t>2022-03-28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D07627-F6CE-43BF-99FB-38E95D567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414DBF-73BD-4D20-99AC-FA7F0357DE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39F4B-DCE1-44CD-85BE-61C948634B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066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8DD54-6484-4580-BF60-5DC44BF1A6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2</a:t>
            </a:r>
            <a:r>
              <a:rPr lang="ko-KR" altLang="en-US" b="1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색 </a:t>
            </a:r>
            <a:r>
              <a:rPr lang="en-US" altLang="ko-KR" b="1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LED </a:t>
            </a:r>
            <a:r>
              <a:rPr lang="ko-KR" altLang="en-US" b="1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모듈제어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44C077-5587-4661-9D40-8D0FBE475C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학과</a:t>
            </a:r>
            <a:r>
              <a:rPr lang="en-US" altLang="ko-KR" dirty="0"/>
              <a:t>: </a:t>
            </a:r>
            <a:r>
              <a:rPr lang="ko-KR" altLang="en-US" dirty="0"/>
              <a:t>의료정보과</a:t>
            </a:r>
            <a:endParaRPr lang="en-US" altLang="ko-KR" dirty="0"/>
          </a:p>
          <a:p>
            <a:r>
              <a:rPr lang="ko-KR" altLang="en-US" dirty="0"/>
              <a:t>학번</a:t>
            </a:r>
            <a:r>
              <a:rPr lang="en-US" altLang="ko-KR" dirty="0"/>
              <a:t>: 202110475</a:t>
            </a:r>
          </a:p>
          <a:p>
            <a:r>
              <a:rPr lang="ko-KR" altLang="en-US" dirty="0"/>
              <a:t>이름</a:t>
            </a:r>
            <a:r>
              <a:rPr lang="en-US" altLang="ko-KR" dirty="0"/>
              <a:t>: </a:t>
            </a:r>
            <a:r>
              <a:rPr lang="ko-KR" altLang="en-US" dirty="0" err="1"/>
              <a:t>김재하</a:t>
            </a:r>
            <a:endParaRPr lang="en-US" altLang="ko-KR" dirty="0"/>
          </a:p>
          <a:p>
            <a:r>
              <a:rPr lang="ko-KR" altLang="en-US" dirty="0"/>
              <a:t>지도교수</a:t>
            </a:r>
            <a:r>
              <a:rPr lang="en-US" altLang="ko-KR" dirty="0"/>
              <a:t>: </a:t>
            </a:r>
            <a:r>
              <a:rPr lang="ko-KR" altLang="en-US" dirty="0"/>
              <a:t>이준혁 교수님</a:t>
            </a:r>
          </a:p>
        </p:txBody>
      </p:sp>
    </p:spTree>
    <p:extLst>
      <p:ext uri="{BB962C8B-B14F-4D97-AF65-F5344CB8AC3E}">
        <p14:creationId xmlns:p14="http://schemas.microsoft.com/office/powerpoint/2010/main" val="3540836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C08CE4-B5F8-4936-B6B3-51E57A34F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색 </a:t>
            </a:r>
            <a:r>
              <a:rPr lang="ko-KR" altLang="en-US" dirty="0" err="1"/>
              <a:t>모듈제어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영상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2색모듈제어">
            <a:hlinkClick r:id="" action="ppaction://media"/>
            <a:extLst>
              <a:ext uri="{FF2B5EF4-FFF2-40B4-BE49-F238E27FC236}">
                <a16:creationId xmlns:a16="http://schemas.microsoft.com/office/drawing/2014/main" id="{F590AD90-9C5B-4DA0-BB8E-66E915729C6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3615" y="1825625"/>
            <a:ext cx="7735887" cy="4351338"/>
          </a:xfrm>
        </p:spPr>
      </p:pic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200F67DA-E8C1-4BE8-B374-2130510724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431021"/>
              </p:ext>
            </p:extLst>
          </p:nvPr>
        </p:nvGraphicFramePr>
        <p:xfrm>
          <a:off x="8349502" y="1825624"/>
          <a:ext cx="3191436" cy="4351336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063812">
                  <a:extLst>
                    <a:ext uri="{9D8B030D-6E8A-4147-A177-3AD203B41FA5}">
                      <a16:colId xmlns:a16="http://schemas.microsoft.com/office/drawing/2014/main" val="2426521203"/>
                    </a:ext>
                  </a:extLst>
                </a:gridCol>
                <a:gridCol w="1063812">
                  <a:extLst>
                    <a:ext uri="{9D8B030D-6E8A-4147-A177-3AD203B41FA5}">
                      <a16:colId xmlns:a16="http://schemas.microsoft.com/office/drawing/2014/main" val="477263075"/>
                    </a:ext>
                  </a:extLst>
                </a:gridCol>
                <a:gridCol w="1063812">
                  <a:extLst>
                    <a:ext uri="{9D8B030D-6E8A-4147-A177-3AD203B41FA5}">
                      <a16:colId xmlns:a16="http://schemas.microsoft.com/office/drawing/2014/main" val="4038374204"/>
                    </a:ext>
                  </a:extLst>
                </a:gridCol>
              </a:tblGrid>
              <a:tr h="108783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Green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6217757"/>
                  </a:ext>
                </a:extLst>
              </a:tr>
              <a:tr h="10878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69500"/>
                  </a:ext>
                </a:extLst>
              </a:tr>
              <a:tr h="10878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925683"/>
                  </a:ext>
                </a:extLst>
              </a:tr>
              <a:tr h="108783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480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597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2826CF-4468-441A-B936-53656CCCF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색 </a:t>
            </a:r>
            <a:r>
              <a:rPr lang="ko-KR" altLang="en-US" dirty="0" err="1"/>
              <a:t>모듈제어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코딩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F483D6-311F-4B99-AA19-AC10A4E1CA6B}"/>
              </a:ext>
            </a:extLst>
          </p:cNvPr>
          <p:cNvSpPr txBox="1"/>
          <p:nvPr/>
        </p:nvSpPr>
        <p:spPr>
          <a:xfrm>
            <a:off x="838200" y="1690688"/>
            <a:ext cx="4849907" cy="3162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int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pin_red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= 9; // Red LED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int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pin_green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=6; // Green LED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void setup() {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pinMode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pin_red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OUTPUT);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pinMode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pin_green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OUTPUT);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}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576945-D896-4E54-9774-5A60A969E5FC}"/>
              </a:ext>
            </a:extLst>
          </p:cNvPr>
          <p:cNvSpPr txBox="1"/>
          <p:nvPr/>
        </p:nvSpPr>
        <p:spPr>
          <a:xfrm>
            <a:off x="5688107" y="1690688"/>
            <a:ext cx="4751295" cy="515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void loop() {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digitalWrite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pin_red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HIGH);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digitalWrite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pin_green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LOW);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delay(1000);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digitalWrite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pin_red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LOW);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digitalWrite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pin_green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HIGH);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delay(500);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digitalWrite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pin_red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LOW);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digitalWrite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pin_green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LOW);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delay(1000);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}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0622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색 </a:t>
            </a:r>
            <a:r>
              <a:rPr lang="ko-KR" altLang="en-US" dirty="0" err="1"/>
              <a:t>모듈제어</a:t>
            </a:r>
            <a:r>
              <a:rPr lang="ko-KR" altLang="en-US" dirty="0"/>
              <a:t> </a:t>
            </a:r>
            <a:r>
              <a:rPr lang="ko-KR" altLang="en-US" dirty="0" err="1"/>
              <a:t>밝기조절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영상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2색모듈제어(밝기조절)">
            <a:hlinkClick r:id="" action="ppaction://media"/>
            <a:extLst>
              <a:ext uri="{FF2B5EF4-FFF2-40B4-BE49-F238E27FC236}">
                <a16:creationId xmlns:a16="http://schemas.microsoft.com/office/drawing/2014/main" id="{DFF9E5FB-2275-46D2-AEEF-D8CFB5CBD50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350298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색 </a:t>
            </a:r>
            <a:r>
              <a:rPr lang="ko-KR" altLang="en-US" dirty="0" err="1"/>
              <a:t>모듈제어</a:t>
            </a:r>
            <a:r>
              <a:rPr lang="ko-KR" altLang="en-US" dirty="0"/>
              <a:t> 밝기 조절 </a:t>
            </a:r>
            <a:r>
              <a:rPr lang="en-US" altLang="ko-KR" dirty="0"/>
              <a:t>(</a:t>
            </a:r>
            <a:r>
              <a:rPr lang="ko-KR" altLang="en-US" dirty="0"/>
              <a:t>코딩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90688"/>
            <a:ext cx="37077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int pin_red = 8; </a:t>
            </a:r>
          </a:p>
          <a:p>
            <a:r>
              <a:rPr lang="en-US" altLang="ko-KR" dirty="0"/>
              <a:t>int pin_green =5; </a:t>
            </a:r>
          </a:p>
          <a:p>
            <a:r>
              <a:rPr lang="en-US" altLang="ko-KR" dirty="0"/>
              <a:t>int val;</a:t>
            </a:r>
          </a:p>
          <a:p>
            <a:endParaRPr lang="en-US" altLang="ko-KR" dirty="0"/>
          </a:p>
          <a:p>
            <a:r>
              <a:rPr lang="en-US" altLang="ko-KR" dirty="0"/>
              <a:t>void setup() {</a:t>
            </a:r>
          </a:p>
          <a:p>
            <a:r>
              <a:rPr lang="en-US" altLang="ko-KR" dirty="0"/>
              <a:t>  pinMode(pin_red, OUTPUT);</a:t>
            </a:r>
          </a:p>
          <a:p>
            <a:r>
              <a:rPr lang="en-US" altLang="ko-KR" dirty="0"/>
              <a:t>  pinMode(pin_green, OUTPUT);</a:t>
            </a:r>
          </a:p>
          <a:p>
            <a:r>
              <a:rPr lang="en-US" altLang="ko-KR" dirty="0"/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74813" y="1690688"/>
            <a:ext cx="605529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void loop() {</a:t>
            </a:r>
          </a:p>
          <a:p>
            <a:r>
              <a:rPr lang="en-US" altLang="ko-KR" dirty="0"/>
              <a:t>  for (val=255;  val&gt;0;  val--) </a:t>
            </a:r>
            <a:br>
              <a:rPr lang="en-US" altLang="ko-KR" dirty="0"/>
            </a:br>
            <a:r>
              <a:rPr lang="en-US" altLang="ko-KR" dirty="0"/>
              <a:t>  {</a:t>
            </a:r>
          </a:p>
          <a:p>
            <a:r>
              <a:rPr lang="en-US" altLang="ko-KR" dirty="0"/>
              <a:t>   analogWrite(pin_green, val); </a:t>
            </a:r>
            <a:endParaRPr lang="ko-KR" altLang="en-US" dirty="0"/>
          </a:p>
          <a:p>
            <a:r>
              <a:rPr lang="ko-KR" altLang="en-US" dirty="0"/>
              <a:t>   </a:t>
            </a:r>
            <a:r>
              <a:rPr lang="en-US" altLang="ko-KR" dirty="0"/>
              <a:t>analogWrite(pin_red, 255 - </a:t>
            </a:r>
            <a:r>
              <a:rPr lang="en-US" altLang="ko-KR" dirty="0" err="1"/>
              <a:t>val</a:t>
            </a:r>
            <a:r>
              <a:rPr lang="en-US" altLang="ko-KR" dirty="0"/>
              <a:t>);</a:t>
            </a:r>
            <a:endParaRPr lang="ko-KR" altLang="en-US" dirty="0"/>
          </a:p>
          <a:p>
            <a:r>
              <a:rPr lang="ko-KR" altLang="en-US" dirty="0"/>
              <a:t>   </a:t>
            </a:r>
            <a:r>
              <a:rPr lang="en-US" altLang="ko-KR" dirty="0"/>
              <a:t>delay(50);</a:t>
            </a:r>
          </a:p>
          <a:p>
            <a:r>
              <a:rPr lang="en-US" altLang="ko-KR" dirty="0"/>
              <a:t> } </a:t>
            </a:r>
          </a:p>
          <a:p>
            <a:r>
              <a:rPr lang="en-US" altLang="ko-KR" dirty="0"/>
              <a:t>  for (val =0; val&lt;255; val++)</a:t>
            </a:r>
          </a:p>
          <a:p>
            <a:r>
              <a:rPr lang="en-US" altLang="ko-KR" dirty="0"/>
              <a:t>   {</a:t>
            </a:r>
          </a:p>
          <a:p>
            <a:r>
              <a:rPr lang="en-US" altLang="ko-KR" dirty="0"/>
              <a:t>  analogWrite (pin_green, val); </a:t>
            </a:r>
            <a:br>
              <a:rPr lang="en-US" altLang="ko-KR" dirty="0"/>
            </a:br>
            <a:r>
              <a:rPr lang="en-US" altLang="ko-KR" dirty="0"/>
              <a:t>//green </a:t>
            </a:r>
            <a:r>
              <a:rPr lang="ko-KR" altLang="en-US" dirty="0"/>
              <a:t>에 </a:t>
            </a:r>
            <a:r>
              <a:rPr lang="en-US" altLang="ko-KR" dirty="0"/>
              <a:t>val </a:t>
            </a:r>
            <a:r>
              <a:rPr lang="ko-KR" altLang="en-US" dirty="0"/>
              <a:t>출력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analogWrite (pin_red, 255 - val); </a:t>
            </a:r>
          </a:p>
          <a:p>
            <a:r>
              <a:rPr lang="en-US" altLang="ko-KR" dirty="0"/>
              <a:t>//red</a:t>
            </a:r>
            <a:r>
              <a:rPr lang="ko-KR" altLang="en-US" dirty="0"/>
              <a:t>에 색이 많아짐  </a:t>
            </a:r>
          </a:p>
          <a:p>
            <a:r>
              <a:rPr lang="ko-KR" altLang="en-US" dirty="0"/>
              <a:t>  </a:t>
            </a:r>
            <a:r>
              <a:rPr lang="en-US" altLang="ko-KR" dirty="0"/>
              <a:t>delay(50);</a:t>
            </a:r>
          </a:p>
          <a:p>
            <a:r>
              <a:rPr lang="en-US" altLang="ko-KR" dirty="0"/>
              <a:t>   }   }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8874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315</Words>
  <Application>Microsoft Office PowerPoint</Application>
  <PresentationFormat>와이드스크린</PresentationFormat>
  <Paragraphs>60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맑은 고딕</vt:lpstr>
      <vt:lpstr>Arial</vt:lpstr>
      <vt:lpstr>Office 테마</vt:lpstr>
      <vt:lpstr>2색 LED 모듈제어</vt:lpstr>
      <vt:lpstr>2색 모듈제어 (영상)</vt:lpstr>
      <vt:lpstr>2색 모듈제어 (코딩)</vt:lpstr>
      <vt:lpstr>2색 모듈제어 밝기조절 (영상)</vt:lpstr>
      <vt:lpstr>2색 모듈제어 밝기 조절 (코딩)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2색 LED 모듈제어</dc:title>
  <dc:creator>재하</dc:creator>
  <cp:lastModifiedBy>재하</cp:lastModifiedBy>
  <cp:revision>5</cp:revision>
  <dcterms:created xsi:type="dcterms:W3CDTF">2022-03-26T12:26:42Z</dcterms:created>
  <dcterms:modified xsi:type="dcterms:W3CDTF">2022-03-28T13:21:11Z</dcterms:modified>
</cp:coreProperties>
</file>

<file path=docProps/thumbnail.jpeg>
</file>